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F64AD2-34A1-41FC-9280-A7B7DA11F26C}" v="21" dt="2022-01-21T02:37:32.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y Butler" userId="7ef14cbc73ef8e98" providerId="LiveId" clId="{89F64AD2-34A1-41FC-9280-A7B7DA11F26C}"/>
    <pc:docChg chg="custSel addSld delSld modSld">
      <pc:chgData name="Christy Butler" userId="7ef14cbc73ef8e98" providerId="LiveId" clId="{89F64AD2-34A1-41FC-9280-A7B7DA11F26C}" dt="2022-01-21T02:39:23.620" v="168" actId="14100"/>
      <pc:docMkLst>
        <pc:docMk/>
      </pc:docMkLst>
      <pc:sldChg chg="addSp delSp modSp mod">
        <pc:chgData name="Christy Butler" userId="7ef14cbc73ef8e98" providerId="LiveId" clId="{89F64AD2-34A1-41FC-9280-A7B7DA11F26C}" dt="2022-01-21T02:38:51.157" v="166" actId="1076"/>
        <pc:sldMkLst>
          <pc:docMk/>
          <pc:sldMk cId="1369780140" sldId="256"/>
        </pc:sldMkLst>
        <pc:spChg chg="mod">
          <ac:chgData name="Christy Butler" userId="7ef14cbc73ef8e98" providerId="LiveId" clId="{89F64AD2-34A1-41FC-9280-A7B7DA11F26C}" dt="2022-01-21T02:38:51.157" v="166" actId="1076"/>
          <ac:spMkLst>
            <pc:docMk/>
            <pc:sldMk cId="1369780140" sldId="256"/>
            <ac:spMk id="5" creationId="{DC6C0544-18A6-4600-9CF1-9F83DC59BAFF}"/>
          </ac:spMkLst>
        </pc:spChg>
        <pc:spChg chg="del">
          <ac:chgData name="Christy Butler" userId="7ef14cbc73ef8e98" providerId="LiveId" clId="{89F64AD2-34A1-41FC-9280-A7B7DA11F26C}" dt="2022-01-21T02:37:44.500" v="160" actId="478"/>
          <ac:spMkLst>
            <pc:docMk/>
            <pc:sldMk cId="1369780140" sldId="256"/>
            <ac:spMk id="6" creationId="{BA109B8E-AAD5-4573-8A81-B41B0E5D800A}"/>
          </ac:spMkLst>
        </pc:spChg>
        <pc:picChg chg="add mod">
          <ac:chgData name="Christy Butler" userId="7ef14cbc73ef8e98" providerId="LiveId" clId="{89F64AD2-34A1-41FC-9280-A7B7DA11F26C}" dt="2022-01-21T02:36:17.588" v="103"/>
          <ac:picMkLst>
            <pc:docMk/>
            <pc:sldMk cId="1369780140" sldId="256"/>
            <ac:picMk id="7" creationId="{92BD0277-9081-4AC7-BFF1-D5E5AE714409}"/>
          </ac:picMkLst>
        </pc:picChg>
        <pc:picChg chg="add del mod">
          <ac:chgData name="Christy Butler" userId="7ef14cbc73ef8e98" providerId="LiveId" clId="{89F64AD2-34A1-41FC-9280-A7B7DA11F26C}" dt="2022-01-21T02:35:47.713" v="100" actId="478"/>
          <ac:picMkLst>
            <pc:docMk/>
            <pc:sldMk cId="1369780140" sldId="256"/>
            <ac:picMk id="8" creationId="{D0A54AFB-C3B1-45F2-B1C7-2E225FF3601E}"/>
          </ac:picMkLst>
        </pc:picChg>
      </pc:sldChg>
      <pc:sldChg chg="addSp delSp modSp del mod">
        <pc:chgData name="Christy Butler" userId="7ef14cbc73ef8e98" providerId="LiveId" clId="{89F64AD2-34A1-41FC-9280-A7B7DA11F26C}" dt="2022-01-21T02:35:57.901" v="101" actId="2696"/>
        <pc:sldMkLst>
          <pc:docMk/>
          <pc:sldMk cId="3467115677" sldId="257"/>
        </pc:sldMkLst>
        <pc:spChg chg="del mod">
          <ac:chgData name="Christy Butler" userId="7ef14cbc73ef8e98" providerId="LiveId" clId="{89F64AD2-34A1-41FC-9280-A7B7DA11F26C}" dt="2022-01-21T02:32:53.924" v="70"/>
          <ac:spMkLst>
            <pc:docMk/>
            <pc:sldMk cId="3467115677" sldId="257"/>
            <ac:spMk id="3" creationId="{9804F113-1105-46D0-866E-9210FFF9F6DE}"/>
          </ac:spMkLst>
        </pc:spChg>
        <pc:picChg chg="add mod">
          <ac:chgData name="Christy Butler" userId="7ef14cbc73ef8e98" providerId="LiveId" clId="{89F64AD2-34A1-41FC-9280-A7B7DA11F26C}" dt="2022-01-19T04:02:38.453" v="47"/>
          <ac:picMkLst>
            <pc:docMk/>
            <pc:sldMk cId="3467115677" sldId="257"/>
            <ac:picMk id="5" creationId="{D097FFB5-5874-47ED-84AF-E41FFAAADE4F}"/>
          </ac:picMkLst>
        </pc:picChg>
      </pc:sldChg>
      <pc:sldChg chg="addSp delSp modSp mod">
        <pc:chgData name="Christy Butler" userId="7ef14cbc73ef8e98" providerId="LiveId" clId="{89F64AD2-34A1-41FC-9280-A7B7DA11F26C}" dt="2022-01-21T02:39:08.977" v="167" actId="1076"/>
        <pc:sldMkLst>
          <pc:docMk/>
          <pc:sldMk cId="1476919040" sldId="258"/>
        </pc:sldMkLst>
        <pc:spChg chg="mod">
          <ac:chgData name="Christy Butler" userId="7ef14cbc73ef8e98" providerId="LiveId" clId="{89F64AD2-34A1-41FC-9280-A7B7DA11F26C}" dt="2022-01-21T02:39:08.977" v="167" actId="1076"/>
          <ac:spMkLst>
            <pc:docMk/>
            <pc:sldMk cId="1476919040" sldId="258"/>
            <ac:spMk id="3" creationId="{C648AB3E-12C8-42FE-8EB8-342FA7CDB4E4}"/>
          </ac:spMkLst>
        </pc:spChg>
        <pc:spChg chg="del mod">
          <ac:chgData name="Christy Butler" userId="7ef14cbc73ef8e98" providerId="LiveId" clId="{89F64AD2-34A1-41FC-9280-A7B7DA11F26C}" dt="2022-01-21T02:34:16.799" v="94" actId="478"/>
          <ac:spMkLst>
            <pc:docMk/>
            <pc:sldMk cId="1476919040" sldId="258"/>
            <ac:spMk id="4" creationId="{A422E52D-BE17-4406-A61E-E1C850B2C745}"/>
          </ac:spMkLst>
        </pc:spChg>
        <pc:picChg chg="add del mod">
          <ac:chgData name="Christy Butler" userId="7ef14cbc73ef8e98" providerId="LiveId" clId="{89F64AD2-34A1-41FC-9280-A7B7DA11F26C}" dt="2022-01-21T02:33:06.836" v="73" actId="478"/>
          <ac:picMkLst>
            <pc:docMk/>
            <pc:sldMk cId="1476919040" sldId="258"/>
            <ac:picMk id="5" creationId="{51FE5773-CC02-4AFB-86C3-778630EC388E}"/>
          </ac:picMkLst>
        </pc:picChg>
        <pc:picChg chg="add mod">
          <ac:chgData name="Christy Butler" userId="7ef14cbc73ef8e98" providerId="LiveId" clId="{89F64AD2-34A1-41FC-9280-A7B7DA11F26C}" dt="2022-01-21T02:35:38.551" v="99" actId="1076"/>
          <ac:picMkLst>
            <pc:docMk/>
            <pc:sldMk cId="1476919040" sldId="258"/>
            <ac:picMk id="6" creationId="{ED018953-FCA6-493A-866E-CFB721A47EA9}"/>
          </ac:picMkLst>
        </pc:picChg>
      </pc:sldChg>
      <pc:sldChg chg="addSp delSp modSp new mod">
        <pc:chgData name="Christy Butler" userId="7ef14cbc73ef8e98" providerId="LiveId" clId="{89F64AD2-34A1-41FC-9280-A7B7DA11F26C}" dt="2022-01-21T02:39:23.620" v="168" actId="14100"/>
        <pc:sldMkLst>
          <pc:docMk/>
          <pc:sldMk cId="2991863461" sldId="259"/>
        </pc:sldMkLst>
        <pc:spChg chg="add mod">
          <ac:chgData name="Christy Butler" userId="7ef14cbc73ef8e98" providerId="LiveId" clId="{89F64AD2-34A1-41FC-9280-A7B7DA11F26C}" dt="2022-01-19T04:00:31.215" v="40" actId="1076"/>
          <ac:spMkLst>
            <pc:docMk/>
            <pc:sldMk cId="2991863461" sldId="259"/>
            <ac:spMk id="4" creationId="{4A4AB057-A1B2-46D1-BE78-76A83010887A}"/>
          </ac:spMkLst>
        </pc:spChg>
        <pc:spChg chg="add mod">
          <ac:chgData name="Christy Butler" userId="7ef14cbc73ef8e98" providerId="LiveId" clId="{89F64AD2-34A1-41FC-9280-A7B7DA11F26C}" dt="2022-01-19T04:00:31.215" v="40" actId="1076"/>
          <ac:spMkLst>
            <pc:docMk/>
            <pc:sldMk cId="2991863461" sldId="259"/>
            <ac:spMk id="5" creationId="{E527F379-ABD1-4E21-AEF3-BC6BAE5DC9A2}"/>
          </ac:spMkLst>
        </pc:spChg>
        <pc:spChg chg="add mod">
          <ac:chgData name="Christy Butler" userId="7ef14cbc73ef8e98" providerId="LiveId" clId="{89F64AD2-34A1-41FC-9280-A7B7DA11F26C}" dt="2022-01-19T04:00:31.215" v="40" actId="1076"/>
          <ac:spMkLst>
            <pc:docMk/>
            <pc:sldMk cId="2991863461" sldId="259"/>
            <ac:spMk id="6" creationId="{CCDF99DE-9739-4361-889D-618793457E68}"/>
          </ac:spMkLst>
        </pc:spChg>
        <pc:spChg chg="add mod">
          <ac:chgData name="Christy Butler" userId="7ef14cbc73ef8e98" providerId="LiveId" clId="{89F64AD2-34A1-41FC-9280-A7B7DA11F26C}" dt="2022-01-19T04:00:21.443" v="39" actId="255"/>
          <ac:spMkLst>
            <pc:docMk/>
            <pc:sldMk cId="2991863461" sldId="259"/>
            <ac:spMk id="7" creationId="{A46DCEAC-C206-4F4B-AC52-65B26C920CBB}"/>
          </ac:spMkLst>
        </pc:spChg>
        <pc:picChg chg="add mod">
          <ac:chgData name="Christy Butler" userId="7ef14cbc73ef8e98" providerId="LiveId" clId="{89F64AD2-34A1-41FC-9280-A7B7DA11F26C}" dt="2022-01-21T02:39:23.620" v="168" actId="14100"/>
          <ac:picMkLst>
            <pc:docMk/>
            <pc:sldMk cId="2991863461" sldId="259"/>
            <ac:picMk id="3" creationId="{C7DFE49D-9847-4053-ABD8-FC2ABC524337}"/>
          </ac:picMkLst>
        </pc:picChg>
        <pc:picChg chg="add del mod">
          <ac:chgData name="Christy Butler" userId="7ef14cbc73ef8e98" providerId="LiveId" clId="{89F64AD2-34A1-41FC-9280-A7B7DA11F26C}" dt="2022-01-21T02:36:01.190" v="102" actId="478"/>
          <ac:picMkLst>
            <pc:docMk/>
            <pc:sldMk cId="2991863461" sldId="259"/>
            <ac:picMk id="8" creationId="{B9EDDF44-0EAE-488A-8485-4086BB2EC99D}"/>
          </ac:picMkLst>
        </pc:picChg>
        <pc:picChg chg="add mod">
          <ac:chgData name="Christy Butler" userId="7ef14cbc73ef8e98" providerId="LiveId" clId="{89F64AD2-34A1-41FC-9280-A7B7DA11F26C}" dt="2022-01-21T02:36:22.678" v="104"/>
          <ac:picMkLst>
            <pc:docMk/>
            <pc:sldMk cId="2991863461" sldId="259"/>
            <ac:picMk id="9" creationId="{33FC9D00-C375-4A5C-A000-6FE4B28AD20F}"/>
          </ac:picMkLst>
        </pc:picChg>
      </pc:sldChg>
      <pc:sldChg chg="addSp modSp new del mod">
        <pc:chgData name="Christy Butler" userId="7ef14cbc73ef8e98" providerId="LiveId" clId="{89F64AD2-34A1-41FC-9280-A7B7DA11F26C}" dt="2022-01-20T22:26:26.057" v="54" actId="47"/>
        <pc:sldMkLst>
          <pc:docMk/>
          <pc:sldMk cId="152052255" sldId="260"/>
        </pc:sldMkLst>
        <pc:picChg chg="add mod">
          <ac:chgData name="Christy Butler" userId="7ef14cbc73ef8e98" providerId="LiveId" clId="{89F64AD2-34A1-41FC-9280-A7B7DA11F26C}" dt="2022-01-20T21:53:59.480" v="52" actId="14100"/>
          <ac:picMkLst>
            <pc:docMk/>
            <pc:sldMk cId="152052255" sldId="260"/>
            <ac:picMk id="3" creationId="{1ECCC636-C19E-4C42-A400-85A8BED96182}"/>
          </ac:picMkLst>
        </pc:picChg>
      </pc:sldChg>
      <pc:sldChg chg="addSp delSp modSp new mod modClrScheme chgLayout">
        <pc:chgData name="Christy Butler" userId="7ef14cbc73ef8e98" providerId="LiveId" clId="{89F64AD2-34A1-41FC-9280-A7B7DA11F26C}" dt="2022-01-21T02:37:32.127" v="159" actId="1076"/>
        <pc:sldMkLst>
          <pc:docMk/>
          <pc:sldMk cId="359274829" sldId="260"/>
        </pc:sldMkLst>
        <pc:spChg chg="del">
          <ac:chgData name="Christy Butler" userId="7ef14cbc73ef8e98" providerId="LiveId" clId="{89F64AD2-34A1-41FC-9280-A7B7DA11F26C}" dt="2022-01-20T22:26:57.269" v="56" actId="700"/>
          <ac:spMkLst>
            <pc:docMk/>
            <pc:sldMk cId="359274829" sldId="260"/>
            <ac:spMk id="2" creationId="{8704E102-9DD2-4D02-8165-845AE1C9246C}"/>
          </ac:spMkLst>
        </pc:spChg>
        <pc:spChg chg="del">
          <ac:chgData name="Christy Butler" userId="7ef14cbc73ef8e98" providerId="LiveId" clId="{89F64AD2-34A1-41FC-9280-A7B7DA11F26C}" dt="2022-01-20T22:26:57.269" v="56" actId="700"/>
          <ac:spMkLst>
            <pc:docMk/>
            <pc:sldMk cId="359274829" sldId="260"/>
            <ac:spMk id="3" creationId="{C4D7AF60-8DAC-4564-AFE0-A4A420E80603}"/>
          </ac:spMkLst>
        </pc:spChg>
        <pc:spChg chg="add mod">
          <ac:chgData name="Christy Butler" userId="7ef14cbc73ef8e98" providerId="LiveId" clId="{89F64AD2-34A1-41FC-9280-A7B7DA11F26C}" dt="2022-01-21T02:37:26.862" v="158" actId="1076"/>
          <ac:spMkLst>
            <pc:docMk/>
            <pc:sldMk cId="359274829" sldId="260"/>
            <ac:spMk id="4" creationId="{48F35E2A-79C8-4453-9F6B-D509FE4AFFC1}"/>
          </ac:spMkLst>
        </pc:spChg>
        <pc:picChg chg="add mod">
          <ac:chgData name="Christy Butler" userId="7ef14cbc73ef8e98" providerId="LiveId" clId="{89F64AD2-34A1-41FC-9280-A7B7DA11F26C}" dt="2022-01-21T02:36:49.316" v="107" actId="14100"/>
          <ac:picMkLst>
            <pc:docMk/>
            <pc:sldMk cId="359274829" sldId="260"/>
            <ac:picMk id="7" creationId="{F576E7BC-27AF-448D-BF54-91C1FB8D2B12}"/>
          </ac:picMkLst>
        </pc:picChg>
        <pc:picChg chg="add del">
          <ac:chgData name="Christy Butler" userId="7ef14cbc73ef8e98" providerId="LiveId" clId="{89F64AD2-34A1-41FC-9280-A7B7DA11F26C}" dt="2022-01-20T22:28:50.745" v="58" actId="478"/>
          <ac:picMkLst>
            <pc:docMk/>
            <pc:sldMk cId="359274829" sldId="260"/>
            <ac:picMk id="1026" creationId="{0CD065F1-171E-4F01-8CF2-4C59FFBEC5A9}"/>
          </ac:picMkLst>
        </pc:picChg>
        <pc:picChg chg="add mod">
          <ac:chgData name="Christy Butler" userId="7ef14cbc73ef8e98" providerId="LiveId" clId="{89F64AD2-34A1-41FC-9280-A7B7DA11F26C}" dt="2022-01-21T02:37:32.127" v="159" actId="1076"/>
          <ac:picMkLst>
            <pc:docMk/>
            <pc:sldMk cId="359274829" sldId="260"/>
            <ac:picMk id="1028" creationId="{DD63E931-91B0-4740-B931-D96DDA1F6BA6}"/>
          </ac:picMkLst>
        </pc:picChg>
        <pc:picChg chg="add del">
          <ac:chgData name="Christy Butler" userId="7ef14cbc73ef8e98" providerId="LiveId" clId="{89F64AD2-34A1-41FC-9280-A7B7DA11F26C}" dt="2022-01-20T22:37:08.131" v="63" actId="478"/>
          <ac:picMkLst>
            <pc:docMk/>
            <pc:sldMk cId="359274829" sldId="260"/>
            <ac:picMk id="1030" creationId="{580A06DF-85E5-4EB4-8E83-A8E6FF833A9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5C5E-4585-4D0D-8AB9-D27916979E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848341-8D3E-4D45-BB2F-D8145202B4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E11268-91A0-4478-9EEB-0FE692D186DB}"/>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5" name="Footer Placeholder 4">
            <a:extLst>
              <a:ext uri="{FF2B5EF4-FFF2-40B4-BE49-F238E27FC236}">
                <a16:creationId xmlns:a16="http://schemas.microsoft.com/office/drawing/2014/main" id="{EE3DAAD6-FBE2-4D3B-B1C5-5D20252D7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AB8AD3-557F-4315-A2B8-18E35868F839}"/>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318568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A046-57E8-44FC-879F-81B4EC4E64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6E6601-F02A-46EB-AAAC-359AB786E6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38D72-ADC2-4779-BE03-474C90E060D8}"/>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5" name="Footer Placeholder 4">
            <a:extLst>
              <a:ext uri="{FF2B5EF4-FFF2-40B4-BE49-F238E27FC236}">
                <a16:creationId xmlns:a16="http://schemas.microsoft.com/office/drawing/2014/main" id="{04B28271-EEE5-4984-ACA2-79EA64DEC5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E5F61-4627-4E90-9607-C37AD27FD7EE}"/>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387649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99B74B-1401-4324-B37D-D446EF450F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D7AF4B-7DEB-434A-802E-C76630E684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5AF143-CC9E-41DD-86A8-8F7BABA320F8}"/>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5" name="Footer Placeholder 4">
            <a:extLst>
              <a:ext uri="{FF2B5EF4-FFF2-40B4-BE49-F238E27FC236}">
                <a16:creationId xmlns:a16="http://schemas.microsoft.com/office/drawing/2014/main" id="{4423A1DB-69D4-4D8B-BDF8-11B272754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49D4B0-CA14-46AE-9D21-593EFA700AC9}"/>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77518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E44FC-CCE7-4795-863F-125449FEF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473B24-E10A-4A16-B5CE-E309FFA935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CCBABC-1C73-475F-9CFE-2E32E6BE37B8}"/>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5" name="Footer Placeholder 4">
            <a:extLst>
              <a:ext uri="{FF2B5EF4-FFF2-40B4-BE49-F238E27FC236}">
                <a16:creationId xmlns:a16="http://schemas.microsoft.com/office/drawing/2014/main" id="{913A4451-CA59-47CC-87CA-AEBF6B53C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83938-1418-40D6-830C-025452C6E1AA}"/>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420812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98BC-A3FF-465B-AF75-E268E1D2D3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B510B9-08DE-4B68-8058-9331C46D19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A284AE-3693-4AD4-BC55-2CD89737EFE7}"/>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5" name="Footer Placeholder 4">
            <a:extLst>
              <a:ext uri="{FF2B5EF4-FFF2-40B4-BE49-F238E27FC236}">
                <a16:creationId xmlns:a16="http://schemas.microsoft.com/office/drawing/2014/main" id="{2076D1FB-D319-4507-BCDD-76606586EC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8D568-DBE3-4E86-B58E-36E3515F1156}"/>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333568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5E00-CFCA-4938-AAFB-DA7D300EF0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5AF061-76EE-4F00-AD6C-41FC7688E9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DA8A73-BEE8-4C88-9748-243E782AD6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DA739B-D2C0-4131-9068-0D7AE039EEBD}"/>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6" name="Footer Placeholder 5">
            <a:extLst>
              <a:ext uri="{FF2B5EF4-FFF2-40B4-BE49-F238E27FC236}">
                <a16:creationId xmlns:a16="http://schemas.microsoft.com/office/drawing/2014/main" id="{0B7ADC41-9BC2-40C9-A529-5F4245C61F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F640F1-B956-4383-B0F5-6915282BF2E9}"/>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352307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92BFB-8309-41AB-BED9-C5A259D803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37A010-FD7F-44AF-B52E-FC161E3907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887DBA-BFF6-4504-9350-59D5A62571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9BD7CF-07CC-42BC-8303-2C79D976B5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BD88AB-CC2B-494D-B435-2FBF5B38A8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99CAC4-96DA-401D-8ACB-93444A7A184F}"/>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8" name="Footer Placeholder 7">
            <a:extLst>
              <a:ext uri="{FF2B5EF4-FFF2-40B4-BE49-F238E27FC236}">
                <a16:creationId xmlns:a16="http://schemas.microsoft.com/office/drawing/2014/main" id="{222CC42F-96E9-40A8-BF02-F36B1496DB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C155FF-144A-423F-86A3-99004307B3D1}"/>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311072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15AE-DC41-430F-874F-7F275F191E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D7283E-4EF1-456F-A24F-8DFF68C619E6}"/>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4" name="Footer Placeholder 3">
            <a:extLst>
              <a:ext uri="{FF2B5EF4-FFF2-40B4-BE49-F238E27FC236}">
                <a16:creationId xmlns:a16="http://schemas.microsoft.com/office/drawing/2014/main" id="{5F336E80-E779-405E-88BC-54BBDB0B3B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F1F1DE-318B-40AA-A51C-71F6BE7B8855}"/>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90764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7B77AA-17A4-46CB-82F0-4F3976DBE526}"/>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3" name="Footer Placeholder 2">
            <a:extLst>
              <a:ext uri="{FF2B5EF4-FFF2-40B4-BE49-F238E27FC236}">
                <a16:creationId xmlns:a16="http://schemas.microsoft.com/office/drawing/2014/main" id="{F22FFFE6-D1BF-4E02-900F-1E917305FB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76687B-9D13-4E11-AC71-38E71C2589EF}"/>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1792194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EBCBD-70F8-435F-B153-7E8A24695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7AAEC9-399C-4E2D-A393-8AFB0E8E7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93A950-0E8C-41EB-BB4B-EAB722B394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E205FC-AE7F-4E9A-B35C-28B11635A9B7}"/>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6" name="Footer Placeholder 5">
            <a:extLst>
              <a:ext uri="{FF2B5EF4-FFF2-40B4-BE49-F238E27FC236}">
                <a16:creationId xmlns:a16="http://schemas.microsoft.com/office/drawing/2014/main" id="{D91E68A3-75EE-4AF3-B255-0A99702C92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711A4C-B58E-4A35-B6C8-36E4255F3999}"/>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1156669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096C2-E4D5-4E3C-B802-9C5D2A804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4FFCE3-57F3-49A1-A8F2-01AA573AD9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5D051A-1FC7-4928-8A7A-B34A78D16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0DED94-0E4E-454C-98B5-234FA093B96A}"/>
              </a:ext>
            </a:extLst>
          </p:cNvPr>
          <p:cNvSpPr>
            <a:spLocks noGrp="1"/>
          </p:cNvSpPr>
          <p:nvPr>
            <p:ph type="dt" sz="half" idx="10"/>
          </p:nvPr>
        </p:nvSpPr>
        <p:spPr/>
        <p:txBody>
          <a:bodyPr/>
          <a:lstStyle/>
          <a:p>
            <a:fld id="{84DD9AAA-A668-428A-85DF-68E1BC367BC2}" type="datetimeFigureOut">
              <a:rPr lang="en-US" smtClean="0"/>
              <a:t>1/19/2022</a:t>
            </a:fld>
            <a:endParaRPr lang="en-US"/>
          </a:p>
        </p:txBody>
      </p:sp>
      <p:sp>
        <p:nvSpPr>
          <p:cNvPr id="6" name="Footer Placeholder 5">
            <a:extLst>
              <a:ext uri="{FF2B5EF4-FFF2-40B4-BE49-F238E27FC236}">
                <a16:creationId xmlns:a16="http://schemas.microsoft.com/office/drawing/2014/main" id="{66123204-C49B-4416-AE95-766218F0FF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7C07B-65A7-4B3F-82BD-F36FB0DE4F3F}"/>
              </a:ext>
            </a:extLst>
          </p:cNvPr>
          <p:cNvSpPr>
            <a:spLocks noGrp="1"/>
          </p:cNvSpPr>
          <p:nvPr>
            <p:ph type="sldNum" sz="quarter" idx="12"/>
          </p:nvPr>
        </p:nvSpPr>
        <p:spPr/>
        <p:txBody>
          <a:bodyPr/>
          <a:lstStyle/>
          <a:p>
            <a:fld id="{00FCE2E2-FA71-4D1F-9CED-6607CD9AD2F8}" type="slidenum">
              <a:rPr lang="en-US" smtClean="0"/>
              <a:t>‹#›</a:t>
            </a:fld>
            <a:endParaRPr lang="en-US"/>
          </a:p>
        </p:txBody>
      </p:sp>
    </p:spTree>
    <p:extLst>
      <p:ext uri="{BB962C8B-B14F-4D97-AF65-F5344CB8AC3E}">
        <p14:creationId xmlns:p14="http://schemas.microsoft.com/office/powerpoint/2010/main" val="4259253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EA6F88-6B8A-49BB-88AE-B69CA1976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E10382-B803-45F7-A89A-C615DAAC42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11A0C-483E-496D-BDC1-37D054EB9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D9AAA-A668-428A-85DF-68E1BC367BC2}" type="datetimeFigureOut">
              <a:rPr lang="en-US" smtClean="0"/>
              <a:t>1/19/2022</a:t>
            </a:fld>
            <a:endParaRPr lang="en-US"/>
          </a:p>
        </p:txBody>
      </p:sp>
      <p:sp>
        <p:nvSpPr>
          <p:cNvPr id="5" name="Footer Placeholder 4">
            <a:extLst>
              <a:ext uri="{FF2B5EF4-FFF2-40B4-BE49-F238E27FC236}">
                <a16:creationId xmlns:a16="http://schemas.microsoft.com/office/drawing/2014/main" id="{D47F9EC6-F877-453C-B92D-79D9749DFF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C801DA-8990-4E5F-AF4A-9207479E95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E2E2-FA71-4D1F-9CED-6607CD9AD2F8}" type="slidenum">
              <a:rPr lang="en-US" smtClean="0"/>
              <a:t>‹#›</a:t>
            </a:fld>
            <a:endParaRPr lang="en-US"/>
          </a:p>
        </p:txBody>
      </p:sp>
    </p:spTree>
    <p:extLst>
      <p:ext uri="{BB962C8B-B14F-4D97-AF65-F5344CB8AC3E}">
        <p14:creationId xmlns:p14="http://schemas.microsoft.com/office/powerpoint/2010/main" val="1854767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nam02.safelinks.protection.outlook.com/?url=https%3A%2F%2Fmgaleg.maryland.gov%2Fmgawebsite%2FCommittees%2FDetails%3Fcmte%3Decm&amp;data=04%7C01%7Cstaiger%40msmary.edu%7Cc2436a5a98244c705dcf08d9d7a7fd74%7C1094034b6e0e4eb3a3bdfa55ae99b718%7C0%7C0%7C637777938998097940%7CUnknown%7CTWFpbGZsb3d8eyJWIjoiMC4wLjAwMDAiLCJQIjoiV2luMzIiLCJBTiI6Ik1haWwiLCJXVCI6Mn0%3D%7C3000&amp;sdata=eYyDEOXoxgSfI8BdtgFWQ%2BeKJeNV%2BWOk8eDWJ%2F4Vzws%3D&amp;reserved=0" TargetMode="External"/><Relationship Id="rId2" Type="http://schemas.openxmlformats.org/officeDocument/2006/relationships/hyperlink" Target="https://nam02.safelinks.protection.outlook.com/?url=https%3A%2F%2Fmgaleg.maryland.gov%2Fmgawebsite%2FCommittees%2FDetails%3Fcmte%3Dapp&amp;data=04%7C01%7Cstaiger%40msmary.edu%7Cc2436a5a98244c705dcf08d9d7a7fd74%7C1094034b6e0e4eb3a3bdfa55ae99b718%7C0%7C0%7C637777938998087944%7CUnknown%7CTWFpbGZsb3d8eyJWIjoiMC4wLjAwMDAiLCJQIjoiV2luMzIiLCJBTiI6Ik1haWwiLCJXVCI6Mn0%3D%7C3000&amp;sdata=bQhK2mVGKun%2FgmHPvfhgQfs0LkgbmSODdI5eZTOPqsg%3D&amp;reserved=0"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nam02.safelinks.protection.outlook.com/?url=https%3A%2F%2Fmgaleg.maryland.gov%2Fmgawebsite%2FCommittees%2FDetails%3Fcmte%3Dhgo&amp;data=04%7C01%7Cstaiger%40msmary.edu%7Cc2436a5a98244c705dcf08d9d7a7fd74%7C1094034b6e0e4eb3a3bdfa55ae99b718%7C0%7C0%7C637777938998097940%7CUnknown%7CTWFpbGZsb3d8eyJWIjoiMC4wLjAwMDAiLCJQIjoiV2luMzIiLCJBTiI6Ik1haWwiLCJXVCI6Mn0%3D%7C3000&amp;sdata=S95iwAnw96rJcupRj1%2BVRRKZst%2Bqh9aPkDPxlANmcKY%3D&amp;reserved=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nam02.safelinks.protection.outlook.com/?url=https%3A%2F%2Fmgaleg.maryland.gov%2Fmgawebsite%2FCommittees%2FDetails%3Fcmte%3Dehe&amp;data=04%7C01%7Cstaiger%40msmary.edu%7Cc2436a5a98244c705dcf08d9d7a7fd74%7C1094034b6e0e4eb3a3bdfa55ae99b718%7C0%7C0%7C637777938998107943%7CUnknown%7CTWFpbGZsb3d8eyJWIjoiMC4wLjAwMDAiLCJQIjoiV2luMzIiLCJBTiI6Ik1haWwiLCJXVCI6Mn0%3D%7C3000&amp;sdata=H0ee0qzAIQ5WqIUQ7pKGtRafrLpemnaw3sUtpik7sBA%3D&amp;reserved=0"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galeg.maryland.gov/mgawebsite/"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mgaleg.maryland.gov/mgawebsite/Legislation/Index/house" TargetMode="External"/><Relationship Id="rId4" Type="http://schemas.openxmlformats.org/officeDocument/2006/relationships/hyperlink" Target="https://mgaleg.maryland.gov/mgawebsite/Legislation/Index/sena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ee the source image">
            <a:extLst>
              <a:ext uri="{FF2B5EF4-FFF2-40B4-BE49-F238E27FC236}">
                <a16:creationId xmlns:a16="http://schemas.microsoft.com/office/drawing/2014/main" id="{DD63E931-91B0-4740-B931-D96DDA1F6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452" y="151296"/>
            <a:ext cx="2299022" cy="225304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576E7BC-27AF-448D-BF54-91C1FB8D2B12}"/>
              </a:ext>
            </a:extLst>
          </p:cNvPr>
          <p:cNvPicPr>
            <a:picLocks noChangeAspect="1"/>
          </p:cNvPicPr>
          <p:nvPr/>
        </p:nvPicPr>
        <p:blipFill>
          <a:blip r:embed="rId3"/>
          <a:stretch>
            <a:fillRect/>
          </a:stretch>
        </p:blipFill>
        <p:spPr>
          <a:xfrm>
            <a:off x="2456814" y="2491875"/>
            <a:ext cx="8226053" cy="1637422"/>
          </a:xfrm>
          <a:prstGeom prst="rect">
            <a:avLst/>
          </a:prstGeom>
        </p:spPr>
      </p:pic>
      <p:sp>
        <p:nvSpPr>
          <p:cNvPr id="4" name="TextBox 3">
            <a:extLst>
              <a:ext uri="{FF2B5EF4-FFF2-40B4-BE49-F238E27FC236}">
                <a16:creationId xmlns:a16="http://schemas.microsoft.com/office/drawing/2014/main" id="{48F35E2A-79C8-4453-9F6B-D509FE4AFFC1}"/>
              </a:ext>
            </a:extLst>
          </p:cNvPr>
          <p:cNvSpPr txBox="1"/>
          <p:nvPr/>
        </p:nvSpPr>
        <p:spPr>
          <a:xfrm>
            <a:off x="2456814" y="4304371"/>
            <a:ext cx="8063361" cy="646331"/>
          </a:xfrm>
          <a:prstGeom prst="rect">
            <a:avLst/>
          </a:prstGeom>
          <a:noFill/>
        </p:spPr>
        <p:txBody>
          <a:bodyPr wrap="none" rtlCol="0">
            <a:spAutoFit/>
          </a:bodyPr>
          <a:lstStyle/>
          <a:p>
            <a:r>
              <a:rPr lang="en-US" sz="3600" b="1" dirty="0"/>
              <a:t>2022 Legislative Session:  Bills of interest </a:t>
            </a:r>
          </a:p>
        </p:txBody>
      </p:sp>
    </p:spTree>
    <p:extLst>
      <p:ext uri="{BB962C8B-B14F-4D97-AF65-F5344CB8AC3E}">
        <p14:creationId xmlns:p14="http://schemas.microsoft.com/office/powerpoint/2010/main" val="35927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6C0544-18A6-4600-9CF1-9F83DC59BAFF}"/>
              </a:ext>
            </a:extLst>
          </p:cNvPr>
          <p:cNvSpPr txBox="1"/>
          <p:nvPr/>
        </p:nvSpPr>
        <p:spPr>
          <a:xfrm>
            <a:off x="135255" y="366623"/>
            <a:ext cx="11921490" cy="6124754"/>
          </a:xfrm>
          <a:prstGeom prst="rect">
            <a:avLst/>
          </a:prstGeom>
          <a:noFill/>
        </p:spPr>
        <p:txBody>
          <a:bodyPr wrap="square">
            <a:spAutoFit/>
          </a:bodyPr>
          <a:lstStyle/>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rPr>
              <a:t>HB 0098 - Military Installations - Expansion and Development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Sponsor: Del. Brian Crosby</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Committee: both the </a:t>
            </a:r>
            <a:r>
              <a:rPr lang="en-US" sz="1600" u="sng" dirty="0">
                <a:solidFill>
                  <a:srgbClr val="0000FF"/>
                </a:solidFill>
                <a:effectLst/>
                <a:latin typeface="Calibri" panose="020F0502020204030204" pitchFamily="34" charset="0"/>
                <a:ea typeface="Times New Roman" panose="02020603050405020304" pitchFamily="18" charset="0"/>
                <a:hlinkClick r:id="rId2"/>
              </a:rPr>
              <a:t>Appropriations Committee</a:t>
            </a:r>
            <a:r>
              <a:rPr lang="en-US" sz="1600" dirty="0">
                <a:effectLst/>
                <a:latin typeface="Calibri" panose="020F0502020204030204" pitchFamily="34" charset="0"/>
                <a:ea typeface="Times New Roman" panose="02020603050405020304" pitchFamily="18" charset="0"/>
              </a:rPr>
              <a:t> and </a:t>
            </a:r>
            <a:r>
              <a:rPr lang="en-US" sz="1600" u="sng" dirty="0">
                <a:solidFill>
                  <a:srgbClr val="0000FF"/>
                </a:solidFill>
                <a:effectLst/>
                <a:latin typeface="Calibri" panose="020F0502020204030204" pitchFamily="34" charset="0"/>
                <a:ea typeface="Times New Roman" panose="02020603050405020304" pitchFamily="18" charset="0"/>
                <a:hlinkClick r:id="rId3"/>
              </a:rPr>
              <a:t>Economic Matters Committee</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Hearing Date: 1/25 for the Appropriations Committee; not yet scheduled for Economic Matters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Commerce will provide written testimony for the bill</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Authorizes the use of state bonds financing to build needed infrastructure improvement/ development projects near military installations.  Bond financing would be used to support approved utility, transportation, schools, emergency response or other related community projects that directly or indirectly support military installations and families.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Proposes the MMIC to vet proposed projects and advise the State Treasurer on their funding.</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Funds could be used as a non-federal match for DCIP projects and increase military value of the installation community.</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The challenge with the Appropriations Committee for this bill is its committee membership - most are from counties that will not benefit from this (Baltimore City, Baltimore County and Montgomery).  Will have to strongly advocate the few legislators that are from defense communities (Kittleman and Novotny for Meade; </a:t>
            </a:r>
            <a:r>
              <a:rPr lang="en-US" sz="1600" dirty="0" err="1">
                <a:effectLst/>
                <a:latin typeface="Calibri" panose="020F0502020204030204" pitchFamily="34" charset="0"/>
                <a:ea typeface="Times New Roman" panose="02020603050405020304" pitchFamily="18" charset="0"/>
              </a:rPr>
              <a:t>Krimm</a:t>
            </a:r>
            <a:r>
              <a:rPr lang="en-US" sz="1600" dirty="0">
                <a:effectLst/>
                <a:latin typeface="Calibri" panose="020F0502020204030204" pitchFamily="34" charset="0"/>
                <a:ea typeface="Times New Roman" panose="02020603050405020304" pitchFamily="18" charset="0"/>
              </a:rPr>
              <a:t> for Detrick; Ghrist is the closest one for APG with having part of Cecil in his district).</a:t>
            </a:r>
          </a:p>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rPr>
              <a:t>HB 112 - Health Occupations - Service Members, Veterans and Military Spouses - Temporary Licensure, Certification, Registration and Permitting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Sponsor: Del. Brian Crosby</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Committee: Health and Government Operations (</a:t>
            </a:r>
            <a:r>
              <a:rPr lang="en-US" sz="1600" u="sng" dirty="0">
                <a:solidFill>
                  <a:srgbClr val="0000FF"/>
                </a:solidFill>
                <a:effectLst/>
                <a:latin typeface="Calibri" panose="020F0502020204030204" pitchFamily="34" charset="0"/>
                <a:ea typeface="Times New Roman" panose="02020603050405020304" pitchFamily="18" charset="0"/>
                <a:hlinkClick r:id="rId4"/>
              </a:rPr>
              <a:t>membership list</a:t>
            </a:r>
            <a:r>
              <a:rPr lang="en-US" sz="1600" dirty="0">
                <a:effectLst/>
                <a:latin typeface="Calibri" panose="020F0502020204030204" pitchFamily="34" charset="0"/>
                <a:ea typeface="Times New Roman" panose="02020603050405020304" pitchFamily="18" charset="0"/>
              </a:rPr>
              <a:t>)</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Hearing Date: 1/20 at 2:30pm</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Requires health occupation boards to issue temp expedited license for 6 months or until the time a full license is issued, provided that the applicant can provide proof of an existing active license and that s/he is a service member, veteran or military spouse.</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A service member includes National Guard and Reserve.</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p:txBody>
      </p:sp>
      <p:pic>
        <p:nvPicPr>
          <p:cNvPr id="7" name="Picture 6" descr="A picture containing text, tableware, plate, dishware&#10;&#10;Description automatically generated">
            <a:extLst>
              <a:ext uri="{FF2B5EF4-FFF2-40B4-BE49-F238E27FC236}">
                <a16:creationId xmlns:a16="http://schemas.microsoft.com/office/drawing/2014/main" id="{92BD0277-9081-4AC7-BFF1-D5E5AE7144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75457" y="6139749"/>
            <a:ext cx="3219899" cy="600159"/>
          </a:xfrm>
          <a:prstGeom prst="rect">
            <a:avLst/>
          </a:prstGeom>
        </p:spPr>
      </p:pic>
    </p:spTree>
    <p:extLst>
      <p:ext uri="{BB962C8B-B14F-4D97-AF65-F5344CB8AC3E}">
        <p14:creationId xmlns:p14="http://schemas.microsoft.com/office/powerpoint/2010/main" val="136978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48AB3E-12C8-42FE-8EB8-342FA7CDB4E4}"/>
              </a:ext>
            </a:extLst>
          </p:cNvPr>
          <p:cNvSpPr txBox="1"/>
          <p:nvPr/>
        </p:nvSpPr>
        <p:spPr>
          <a:xfrm>
            <a:off x="96644" y="1859339"/>
            <a:ext cx="11998712" cy="3139321"/>
          </a:xfrm>
          <a:prstGeom prst="rect">
            <a:avLst/>
          </a:prstGeom>
          <a:noFill/>
        </p:spPr>
        <p:txBody>
          <a:bodyPr wrap="square">
            <a:spAutoFit/>
          </a:bodyPr>
          <a:lstStyle/>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rPr>
              <a:t>SB 230 - Health Occupations - Service Members, Veterans and Military Spouses - Temporary Licensure, Certification, Registration and Permitting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Senate version of HB 112.</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Sponsor: Sen. Michael Jackson (PGC, Charles and Calvert; also the Senate bill sponsor for the Purple Star Schools Program)</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Committee: Education. Health and Environmental Affairs (</a:t>
            </a:r>
            <a:r>
              <a:rPr lang="en-US" sz="1600" u="sng" dirty="0">
                <a:solidFill>
                  <a:srgbClr val="0000FF"/>
                </a:solidFill>
                <a:effectLst/>
                <a:latin typeface="Calibri" panose="020F0502020204030204" pitchFamily="34" charset="0"/>
                <a:ea typeface="Times New Roman" panose="02020603050405020304" pitchFamily="18" charset="0"/>
                <a:hlinkClick r:id="rId2"/>
              </a:rPr>
              <a:t>membership list</a:t>
            </a:r>
            <a:r>
              <a:rPr lang="en-US" sz="1600" dirty="0">
                <a:effectLst/>
                <a:latin typeface="Calibri" panose="020F0502020204030204" pitchFamily="34" charset="0"/>
                <a:ea typeface="Times New Roman" panose="02020603050405020304" pitchFamily="18" charset="0"/>
              </a:rPr>
              <a:t>)</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Hearing Date:  not listed but believe it will either be on 1/20 at 1pm.</a:t>
            </a:r>
            <a:endParaRPr lang="en-US" sz="16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rPr>
              <a:t>SB 234 - Public Schools - Purple Star Schools Program - Establishment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Sponsor: Sen. Michael Jackson</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Committee: Education, Health and Environmental Affairs (</a:t>
            </a:r>
            <a:r>
              <a:rPr lang="en-US" sz="1600" u="sng" dirty="0">
                <a:solidFill>
                  <a:srgbClr val="0000FF"/>
                </a:solidFill>
                <a:effectLst/>
                <a:latin typeface="Calibri" panose="020F0502020204030204" pitchFamily="34" charset="0"/>
                <a:ea typeface="Times New Roman" panose="02020603050405020304" pitchFamily="18" charset="0"/>
                <a:hlinkClick r:id="rId2"/>
              </a:rPr>
              <a:t>membership list</a:t>
            </a:r>
            <a:r>
              <a:rPr lang="en-US" sz="1600" dirty="0">
                <a:effectLst/>
                <a:latin typeface="Calibri" panose="020F0502020204030204" pitchFamily="34" charset="0"/>
                <a:ea typeface="Times New Roman" panose="02020603050405020304" pitchFamily="18" charset="0"/>
              </a:rPr>
              <a:t>)</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Hearing Date: not posted but likely to be 1/19.</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Times New Roman" panose="02020603050405020304" pitchFamily="18" charset="0"/>
              </a:rPr>
              <a:t>Establishes the Purple Star Schools program to recognize public schools that provide strong services and support to military-connected students and their families; authorizes a public school to partner with the county board to fulfil certain requirements to qualify.</a:t>
            </a:r>
            <a:endParaRPr lang="en-US" sz="1600" dirty="0">
              <a:effectLst/>
              <a:latin typeface="Calibri" panose="020F0502020204030204" pitchFamily="34" charset="0"/>
              <a:ea typeface="Calibri" panose="020F0502020204030204" pitchFamily="34" charset="0"/>
            </a:endParaRPr>
          </a:p>
        </p:txBody>
      </p:sp>
      <p:pic>
        <p:nvPicPr>
          <p:cNvPr id="6" name="Picture 5" descr="A picture containing text, tableware, plate, dishware&#10;&#10;Description automatically generated">
            <a:extLst>
              <a:ext uri="{FF2B5EF4-FFF2-40B4-BE49-F238E27FC236}">
                <a16:creationId xmlns:a16="http://schemas.microsoft.com/office/drawing/2014/main" id="{ED018953-FCA6-493A-866E-CFB721A47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5457" y="6139749"/>
            <a:ext cx="3219899" cy="600159"/>
          </a:xfrm>
          <a:prstGeom prst="rect">
            <a:avLst/>
          </a:prstGeom>
        </p:spPr>
      </p:pic>
    </p:spTree>
    <p:extLst>
      <p:ext uri="{BB962C8B-B14F-4D97-AF65-F5344CB8AC3E}">
        <p14:creationId xmlns:p14="http://schemas.microsoft.com/office/powerpoint/2010/main" val="147691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DFE49D-9847-4053-ABD8-FC2ABC524337}"/>
              </a:ext>
            </a:extLst>
          </p:cNvPr>
          <p:cNvPicPr>
            <a:picLocks noChangeAspect="1"/>
          </p:cNvPicPr>
          <p:nvPr/>
        </p:nvPicPr>
        <p:blipFill>
          <a:blip r:embed="rId2"/>
          <a:stretch>
            <a:fillRect/>
          </a:stretch>
        </p:blipFill>
        <p:spPr>
          <a:xfrm>
            <a:off x="616863" y="328538"/>
            <a:ext cx="6652188" cy="1377599"/>
          </a:xfrm>
          <a:prstGeom prst="rect">
            <a:avLst/>
          </a:prstGeom>
        </p:spPr>
      </p:pic>
      <p:sp>
        <p:nvSpPr>
          <p:cNvPr id="4" name="TextBox 3">
            <a:extLst>
              <a:ext uri="{FF2B5EF4-FFF2-40B4-BE49-F238E27FC236}">
                <a16:creationId xmlns:a16="http://schemas.microsoft.com/office/drawing/2014/main" id="{4A4AB057-A1B2-46D1-BE78-76A83010887A}"/>
              </a:ext>
            </a:extLst>
          </p:cNvPr>
          <p:cNvSpPr txBox="1"/>
          <p:nvPr/>
        </p:nvSpPr>
        <p:spPr>
          <a:xfrm>
            <a:off x="616863" y="3124912"/>
            <a:ext cx="5200650" cy="523220"/>
          </a:xfrm>
          <a:prstGeom prst="rect">
            <a:avLst/>
          </a:prstGeom>
          <a:noFill/>
        </p:spPr>
        <p:txBody>
          <a:bodyPr wrap="square" rtlCol="0">
            <a:spAutoFit/>
          </a:bodyPr>
          <a:lstStyle/>
          <a:p>
            <a:r>
              <a:rPr lang="en-US" sz="2800" dirty="0">
                <a:hlinkClick r:id="rId3"/>
              </a:rPr>
              <a:t>Home Page (maryland.gov)</a:t>
            </a:r>
            <a:endParaRPr lang="en-US" sz="2800" dirty="0"/>
          </a:p>
        </p:txBody>
      </p:sp>
      <p:sp>
        <p:nvSpPr>
          <p:cNvPr id="5" name="TextBox 4">
            <a:extLst>
              <a:ext uri="{FF2B5EF4-FFF2-40B4-BE49-F238E27FC236}">
                <a16:creationId xmlns:a16="http://schemas.microsoft.com/office/drawing/2014/main" id="{E527F379-ABD1-4E21-AEF3-BC6BAE5DC9A2}"/>
              </a:ext>
            </a:extLst>
          </p:cNvPr>
          <p:cNvSpPr txBox="1"/>
          <p:nvPr/>
        </p:nvSpPr>
        <p:spPr>
          <a:xfrm>
            <a:off x="616863" y="3800562"/>
            <a:ext cx="5292474" cy="523220"/>
          </a:xfrm>
          <a:prstGeom prst="rect">
            <a:avLst/>
          </a:prstGeom>
          <a:noFill/>
        </p:spPr>
        <p:txBody>
          <a:bodyPr wrap="none" rtlCol="0">
            <a:spAutoFit/>
          </a:bodyPr>
          <a:lstStyle/>
          <a:p>
            <a:r>
              <a:rPr lang="en-US" sz="2800" dirty="0">
                <a:hlinkClick r:id="rId4"/>
              </a:rPr>
              <a:t>Legislation - Senate (maryland.gov)</a:t>
            </a:r>
            <a:endParaRPr lang="en-US" sz="2800" dirty="0"/>
          </a:p>
        </p:txBody>
      </p:sp>
      <p:sp>
        <p:nvSpPr>
          <p:cNvPr id="6" name="TextBox 5">
            <a:extLst>
              <a:ext uri="{FF2B5EF4-FFF2-40B4-BE49-F238E27FC236}">
                <a16:creationId xmlns:a16="http://schemas.microsoft.com/office/drawing/2014/main" id="{CCDF99DE-9739-4361-889D-618793457E68}"/>
              </a:ext>
            </a:extLst>
          </p:cNvPr>
          <p:cNvSpPr txBox="1"/>
          <p:nvPr/>
        </p:nvSpPr>
        <p:spPr>
          <a:xfrm>
            <a:off x="616863" y="4628643"/>
            <a:ext cx="5219506" cy="523220"/>
          </a:xfrm>
          <a:prstGeom prst="rect">
            <a:avLst/>
          </a:prstGeom>
          <a:noFill/>
        </p:spPr>
        <p:txBody>
          <a:bodyPr wrap="none" rtlCol="0">
            <a:spAutoFit/>
          </a:bodyPr>
          <a:lstStyle/>
          <a:p>
            <a:r>
              <a:rPr lang="en-US" sz="2800" dirty="0">
                <a:hlinkClick r:id="rId5"/>
              </a:rPr>
              <a:t>Legislation - House (maryland.gov)</a:t>
            </a:r>
            <a:endParaRPr lang="en-US" sz="2800" dirty="0"/>
          </a:p>
        </p:txBody>
      </p:sp>
      <p:sp>
        <p:nvSpPr>
          <p:cNvPr id="7" name="TextBox 6">
            <a:extLst>
              <a:ext uri="{FF2B5EF4-FFF2-40B4-BE49-F238E27FC236}">
                <a16:creationId xmlns:a16="http://schemas.microsoft.com/office/drawing/2014/main" id="{A46DCEAC-C206-4F4B-AC52-65B26C920CBB}"/>
              </a:ext>
            </a:extLst>
          </p:cNvPr>
          <p:cNvSpPr txBox="1"/>
          <p:nvPr/>
        </p:nvSpPr>
        <p:spPr>
          <a:xfrm>
            <a:off x="616863" y="2191493"/>
            <a:ext cx="2968120" cy="707886"/>
          </a:xfrm>
          <a:prstGeom prst="rect">
            <a:avLst/>
          </a:prstGeom>
          <a:noFill/>
        </p:spPr>
        <p:txBody>
          <a:bodyPr wrap="none" rtlCol="0">
            <a:spAutoFit/>
          </a:bodyPr>
          <a:lstStyle/>
          <a:p>
            <a:r>
              <a:rPr lang="en-US" sz="4000" dirty="0"/>
              <a:t>Helpful Links:</a:t>
            </a:r>
          </a:p>
        </p:txBody>
      </p:sp>
      <p:pic>
        <p:nvPicPr>
          <p:cNvPr id="9" name="Picture 8" descr="A picture containing text, tableware, plate, dishware&#10;&#10;Description automatically generated">
            <a:extLst>
              <a:ext uri="{FF2B5EF4-FFF2-40B4-BE49-F238E27FC236}">
                <a16:creationId xmlns:a16="http://schemas.microsoft.com/office/drawing/2014/main" id="{33FC9D00-C375-4A5C-A000-6FE4B28AD20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75457" y="6139749"/>
            <a:ext cx="3219899" cy="600159"/>
          </a:xfrm>
          <a:prstGeom prst="rect">
            <a:avLst/>
          </a:prstGeom>
        </p:spPr>
      </p:pic>
    </p:spTree>
    <p:extLst>
      <p:ext uri="{BB962C8B-B14F-4D97-AF65-F5344CB8AC3E}">
        <p14:creationId xmlns:p14="http://schemas.microsoft.com/office/powerpoint/2010/main" val="2991863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4257</TotalTime>
  <Words>505</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Christy Butler</dc:creator>
  <cp:lastModifiedBy>Christy Butler</cp:lastModifiedBy>
  <cp:revision>1</cp:revision>
  <cp:lastPrinted>2022-01-19T13:27:55Z</cp:lastPrinted>
  <dcterms:created xsi:type="dcterms:W3CDTF">2022-01-17T18:16:33Z</dcterms:created>
  <dcterms:modified xsi:type="dcterms:W3CDTF">2022-01-21T02:39:23Z</dcterms:modified>
</cp:coreProperties>
</file>